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5" r:id="rId1"/>
  </p:sldMasterIdLst>
  <p:sldIdLst>
    <p:sldId id="256" r:id="rId2"/>
    <p:sldId id="257" r:id="rId3"/>
  </p:sldIdLst>
  <p:sldSz cx="14630400" cy="764381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itchFamily="2" charset="77"/>
      <p:regular r:id="rId8"/>
      <p:bold r:id="rId9"/>
      <p:italic r:id="rId10"/>
      <p:boldItalic r:id="rId11"/>
    </p:embeddedFont>
    <p:embeddedFont>
      <p:font typeface="Montserrat ExtraLight" pitchFamily="2" charset="77"/>
      <p:regular r:id="rId12"/>
      <p:italic r:id="rId13"/>
    </p:embeddedFont>
    <p:embeddedFont>
      <p:font typeface="Rubik" pitchFamily="2" charset="-79"/>
      <p:regular r:id="rId14"/>
      <p:bold r:id="rId15"/>
      <p: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47D"/>
    <a:srgbClr val="EA3827"/>
    <a:srgbClr val="BFCD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35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25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_Title_Here">
            <a:extLst>
              <a:ext uri="{FF2B5EF4-FFF2-40B4-BE49-F238E27FC236}">
                <a16:creationId xmlns:a16="http://schemas.microsoft.com/office/drawing/2014/main" id="{9FF33AC4-529D-4C48-8EA8-9B3CB56C1A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0" y="3333749"/>
            <a:ext cx="9010650" cy="392112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0000"/>
              </a:lnSpc>
              <a:spcBef>
                <a:spcPts val="0"/>
              </a:spcBef>
              <a:buNone/>
              <a:defRPr sz="100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INSERT MESSAGE HERE...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FEDBF69-BF9D-C548-9655-CB4DEBAAE9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774" y="5311775"/>
            <a:ext cx="4079875" cy="1943100"/>
          </a:xfrm>
          <a:prstGeom prst="rect">
            <a:avLst/>
          </a:prstGeom>
        </p:spPr>
        <p:txBody>
          <a:bodyPr lIns="182880" tIns="182880" rIns="182880" bIns="91440" anchor="ctr" anchorCtr="0"/>
          <a:lstStyle>
            <a:lvl1pPr marL="0" indent="0" algn="ctr">
              <a:buNone/>
              <a:defRPr sz="3200" b="1">
                <a:solidFill>
                  <a:srgbClr val="EA3827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 dirty="0"/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val="406485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10C026E9-2DE4-E84B-A9C5-3E698F6440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68546" y="677168"/>
            <a:ext cx="2523295" cy="3513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BB9A0E-0AB1-0847-9491-0EE3AF02AD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155534" y="-1"/>
            <a:ext cx="14837451" cy="77402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7F319E2-0064-ED4B-977D-E45EE2E612BB}"/>
              </a:ext>
            </a:extLst>
          </p:cNvPr>
          <p:cNvGrpSpPr/>
          <p:nvPr userDrawn="1"/>
        </p:nvGrpSpPr>
        <p:grpSpPr>
          <a:xfrm>
            <a:off x="0" y="0"/>
            <a:ext cx="8087932" cy="4984124"/>
            <a:chOff x="-9625" y="0"/>
            <a:chExt cx="6987941" cy="4321741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45169AEE-D4F3-054B-AA27-D22D165CD71C}"/>
                </a:ext>
              </a:extLst>
            </p:cNvPr>
            <p:cNvSpPr/>
            <p:nvPr userDrawn="1"/>
          </p:nvSpPr>
          <p:spPr>
            <a:xfrm rot="10800000" flipH="1">
              <a:off x="-9625" y="606391"/>
              <a:ext cx="6987941" cy="3715350"/>
            </a:xfrm>
            <a:prstGeom prst="rtTriangl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A20F16-BA8A-5E43-BEA2-E53CA93B7E1A}"/>
                </a:ext>
              </a:extLst>
            </p:cNvPr>
            <p:cNvSpPr/>
            <p:nvPr userDrawn="1"/>
          </p:nvSpPr>
          <p:spPr>
            <a:xfrm>
              <a:off x="0" y="0"/>
              <a:ext cx="2800952" cy="160397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F71C90D-754D-EB4A-A318-3213DCD2A1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910" y="354008"/>
            <a:ext cx="5546594" cy="26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4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1019190" rtl="0" eaLnBrk="1" latinLnBrk="0" hangingPunct="1">
        <a:lnSpc>
          <a:spcPct val="90000"/>
        </a:lnSpc>
        <a:spcBef>
          <a:spcPct val="0"/>
        </a:spcBef>
        <a:buNone/>
        <a:defRPr sz="49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98" indent="-254798" algn="l" defTabSz="1019190" rtl="0" eaLnBrk="1" latinLnBrk="0" hangingPunct="1">
        <a:lnSpc>
          <a:spcPct val="90000"/>
        </a:lnSpc>
        <a:spcBef>
          <a:spcPts val="1115"/>
        </a:spcBef>
        <a:buFont typeface="Arial" panose="020B0604020202020204" pitchFamily="34" charset="0"/>
        <a:buChar char="•"/>
        <a:defRPr sz="3121" kern="1200">
          <a:solidFill>
            <a:schemeClr val="tx1"/>
          </a:solidFill>
          <a:latin typeface="+mn-lt"/>
          <a:ea typeface="+mn-ea"/>
          <a:cs typeface="+mn-cs"/>
        </a:defRPr>
      </a:lvl1pPr>
      <a:lvl2pPr marL="764393" indent="-254798" algn="l" defTabSz="1019190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675" kern="1200">
          <a:solidFill>
            <a:schemeClr val="tx1"/>
          </a:solidFill>
          <a:latin typeface="+mn-lt"/>
          <a:ea typeface="+mn-ea"/>
          <a:cs typeface="+mn-cs"/>
        </a:defRPr>
      </a:lvl2pPr>
      <a:lvl3pPr marL="1273988" indent="-254798" algn="l" defTabSz="1019190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229" kern="1200">
          <a:solidFill>
            <a:schemeClr val="tx1"/>
          </a:solidFill>
          <a:latin typeface="+mn-lt"/>
          <a:ea typeface="+mn-ea"/>
          <a:cs typeface="+mn-cs"/>
        </a:defRPr>
      </a:lvl3pPr>
      <a:lvl4pPr marL="1783583" indent="-254798" algn="l" defTabSz="1019190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6" kern="1200">
          <a:solidFill>
            <a:schemeClr val="tx1"/>
          </a:solidFill>
          <a:latin typeface="+mn-lt"/>
          <a:ea typeface="+mn-ea"/>
          <a:cs typeface="+mn-cs"/>
        </a:defRPr>
      </a:lvl4pPr>
      <a:lvl5pPr marL="2293178" indent="-254798" algn="l" defTabSz="1019190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6" kern="1200">
          <a:solidFill>
            <a:schemeClr val="tx1"/>
          </a:solidFill>
          <a:latin typeface="+mn-lt"/>
          <a:ea typeface="+mn-ea"/>
          <a:cs typeface="+mn-cs"/>
        </a:defRPr>
      </a:lvl5pPr>
      <a:lvl6pPr marL="2802773" indent="-254798" algn="l" defTabSz="1019190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6" kern="1200">
          <a:solidFill>
            <a:schemeClr val="tx1"/>
          </a:solidFill>
          <a:latin typeface="+mn-lt"/>
          <a:ea typeface="+mn-ea"/>
          <a:cs typeface="+mn-cs"/>
        </a:defRPr>
      </a:lvl6pPr>
      <a:lvl7pPr marL="3312368" indent="-254798" algn="l" defTabSz="1019190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6" kern="1200">
          <a:solidFill>
            <a:schemeClr val="tx1"/>
          </a:solidFill>
          <a:latin typeface="+mn-lt"/>
          <a:ea typeface="+mn-ea"/>
          <a:cs typeface="+mn-cs"/>
        </a:defRPr>
      </a:lvl7pPr>
      <a:lvl8pPr marL="3821963" indent="-254798" algn="l" defTabSz="1019190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6" kern="1200">
          <a:solidFill>
            <a:schemeClr val="tx1"/>
          </a:solidFill>
          <a:latin typeface="+mn-lt"/>
          <a:ea typeface="+mn-ea"/>
          <a:cs typeface="+mn-cs"/>
        </a:defRPr>
      </a:lvl8pPr>
      <a:lvl9pPr marL="4331559" indent="-254798" algn="l" defTabSz="1019190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9190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1pPr>
      <a:lvl2pPr marL="509595" algn="l" defTabSz="1019190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2pPr>
      <a:lvl3pPr marL="1019190" algn="l" defTabSz="1019190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3pPr>
      <a:lvl4pPr marL="1528785" algn="l" defTabSz="1019190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4pPr>
      <a:lvl5pPr marL="2038380" algn="l" defTabSz="1019190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5pPr>
      <a:lvl6pPr marL="2547976" algn="l" defTabSz="1019190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6pPr>
      <a:lvl7pPr marL="3057571" algn="l" defTabSz="1019190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7pPr>
      <a:lvl8pPr marL="3567166" algn="l" defTabSz="1019190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8pPr>
      <a:lvl9pPr marL="4076761" algn="l" defTabSz="1019190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5AA29-B133-B448-9A2A-7E14A0B72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9CC6A2-E44B-744F-8DE8-58D0B43E26A5}"/>
              </a:ext>
            </a:extLst>
          </p:cNvPr>
          <p:cNvSpPr txBox="1"/>
          <p:nvPr/>
        </p:nvSpPr>
        <p:spPr>
          <a:xfrm>
            <a:off x="9443439" y="1350615"/>
            <a:ext cx="183853" cy="439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56" dirty="0"/>
          </a:p>
        </p:txBody>
      </p:sp>
      <p:sp>
        <p:nvSpPr>
          <p:cNvPr id="6" name="Content Placeholder 22">
            <a:extLst>
              <a:ext uri="{FF2B5EF4-FFF2-40B4-BE49-F238E27FC236}">
                <a16:creationId xmlns:a16="http://schemas.microsoft.com/office/drawing/2014/main" id="{C3E35990-724B-2642-A42D-F8B48B69907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4630400" cy="7680325"/>
          </a:xfrm>
          <a:prstGeom prst="rect">
            <a:avLst/>
          </a:prstGeom>
          <a:solidFill>
            <a:schemeClr val="bg1"/>
          </a:solidFill>
        </p:spPr>
        <p:txBody>
          <a:bodyPr lIns="457200" tIns="640080" rIns="7680960" bIns="914400" numCol="1" spcCol="228600" anchor="t" anchorCtr="0">
            <a:no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Tx/>
              <a:buNone/>
              <a:defRPr sz="1200" b="0" i="0" kern="1200">
                <a:solidFill>
                  <a:srgbClr val="4D4E4D"/>
                </a:solidFill>
                <a:latin typeface="Montserrat" pitchFamily="2" charset="77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4D4E4D"/>
                </a:solidFill>
                <a:latin typeface="Montserrat" pitchFamily="2" charset="77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4D4E4D"/>
                </a:solidFill>
                <a:latin typeface="Montserrat" pitchFamily="2" charset="77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4D4E4D"/>
                </a:solidFill>
                <a:latin typeface="Montserrat" pitchFamily="2" charset="77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200" b="0" i="0" kern="1200" baseline="0">
                <a:solidFill>
                  <a:srgbClr val="4D4E4D"/>
                </a:solidFill>
                <a:latin typeface="Montserrat" pitchFamily="2" charset="77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1447D"/>
                </a:solidFill>
              </a:rPr>
              <a:t>INSTRUCTIONS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dirty="0"/>
              <a:t>Rubik is the </a:t>
            </a:r>
            <a:r>
              <a:rPr lang="en-US" sz="1800" u="sng" dirty="0"/>
              <a:t>only approved font</a:t>
            </a:r>
            <a:r>
              <a:rPr lang="en-US" sz="1800" dirty="0"/>
              <a:t> for this template and is a free downloadable google font. Download or activate on your system via </a:t>
            </a:r>
            <a:r>
              <a:rPr lang="en-US" sz="1800" u="sng" dirty="0" err="1">
                <a:solidFill>
                  <a:srgbClr val="01447D"/>
                </a:solidFill>
              </a:rPr>
              <a:t>fonts.google.com</a:t>
            </a:r>
            <a:r>
              <a:rPr lang="en-US" sz="1800" u="sng" dirty="0">
                <a:solidFill>
                  <a:srgbClr val="01447D"/>
                </a:solidFill>
              </a:rPr>
              <a:t>/specimen/Rubik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/>
              <a:t>Fill in your event details on slide 2. Delete any unnecessary copy. (see example to right for reference)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dirty="0"/>
              <a:t>Exporting your file:</a:t>
            </a:r>
          </a:p>
          <a:p>
            <a:pPr marL="800100" lvl="1" indent="-228600">
              <a:buFont typeface="+mj-lt"/>
              <a:buAutoNum type="alphaLcPeriod"/>
            </a:pPr>
            <a:r>
              <a:rPr lang="en-US" sz="1800" dirty="0"/>
              <a:t>Select File &gt; Export</a:t>
            </a:r>
          </a:p>
          <a:p>
            <a:pPr marL="800100" lvl="1" indent="-228600">
              <a:buFont typeface="+mj-lt"/>
              <a:buAutoNum type="alphaLcPeriod"/>
            </a:pPr>
            <a:r>
              <a:rPr lang="en-US" sz="1800" dirty="0"/>
              <a:t>Set your desired file format (jpg).</a:t>
            </a:r>
          </a:p>
          <a:p>
            <a:pPr marL="800100" lvl="1" indent="-228600">
              <a:buFont typeface="+mj-lt"/>
              <a:buAutoNum type="alphaLcPeriod"/>
            </a:pPr>
            <a:r>
              <a:rPr lang="en-US" sz="1800" dirty="0"/>
              <a:t>Then confirm your final file size is </a:t>
            </a:r>
            <a:br>
              <a:rPr lang="en-US" sz="1800" dirty="0"/>
            </a:br>
            <a:r>
              <a:rPr lang="en-US" sz="1800" dirty="0"/>
              <a:t>1200px x 627px and export.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1" dirty="0">
                <a:solidFill>
                  <a:srgbClr val="EA3827"/>
                </a:solidFill>
              </a:rPr>
              <a:t>Reminder, when exporting your final artwork only export slide 2.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D9C7E0-3EEE-CC4A-ACA0-CA3494BAA8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133184" y="1570171"/>
            <a:ext cx="5906666" cy="308151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579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9A37E80-E33A-9243-8340-E12015944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5FFFF09-F369-9040-9541-16F7D5096E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9CC6A2-E44B-744F-8DE8-58D0B43E26A5}"/>
              </a:ext>
            </a:extLst>
          </p:cNvPr>
          <p:cNvSpPr txBox="1"/>
          <p:nvPr/>
        </p:nvSpPr>
        <p:spPr>
          <a:xfrm>
            <a:off x="9443439" y="1350615"/>
            <a:ext cx="183853" cy="439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56" dirty="0"/>
          </a:p>
        </p:txBody>
      </p:sp>
    </p:spTree>
    <p:extLst>
      <p:ext uri="{BB962C8B-B14F-4D97-AF65-F5344CB8AC3E}">
        <p14:creationId xmlns:p14="http://schemas.microsoft.com/office/powerpoint/2010/main" val="2021443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98</Words>
  <Application>Microsoft Macintosh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Montserrat</vt:lpstr>
      <vt:lpstr>Montserrat ExtraLight</vt:lpstr>
      <vt:lpstr>Rubik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</dc:creator>
  <cp:lastModifiedBy>BH</cp:lastModifiedBy>
  <cp:revision>37</cp:revision>
  <dcterms:created xsi:type="dcterms:W3CDTF">2021-04-11T18:38:46Z</dcterms:created>
  <dcterms:modified xsi:type="dcterms:W3CDTF">2021-09-13T14:45:23Z</dcterms:modified>
</cp:coreProperties>
</file>